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4E1DADB-02D4-436E-9147-38BC5515B8DE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2DB951E-2D86-49AA-BCB6-2F1950863B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C28F62-784C-4F07-AA45-13979E0768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811965-7447-4767-99F6-ADD5BD198C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360424-653E-4C9A-B6D1-E8D7F01B40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5A35DB-C725-4D95-BAA6-1B39693292B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480950-AED4-455C-8B1E-FD9477DDF1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9B7E03-059B-4B42-8077-C6375FF8D4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73B784-4323-412F-A5C8-458B72314A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BBF62E-D8FB-4FE9-AA8F-9DB9ADA26D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7FB824-B419-480C-AEB6-A3E30EDB37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30E492-95D6-4F15-ACFE-A502078BA8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7CAA30-CD38-42F5-BC1F-0317555921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52F4A9-7165-4487-A2F3-54A18F9B45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B0EC3A-2DA9-4BF2-B9BB-9F77C60C90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41D0A5-1DB0-4165-ABAC-716FD9D3A7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193342-725D-437C-B9A5-5A50248B0A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5B1467-FBCA-469F-BA6E-CDEE0FFD3A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F3C8A1-AB38-4242-8300-5327B688D9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B8020D-84C5-4CD9-9B87-CC8A2CBBD1F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A08B06-E19C-4D89-B50F-57A833BB502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C9A122-0515-44AF-94EA-3E999B6437DA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5B11DD-8A8D-45EB-8A95-A277FB6D4FD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15EC16-53E8-47EB-B7E0-33E239EA20A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29FFDE-7043-42FF-884F-DDD7562F54B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98BD7-D2AD-49BE-B291-9814B147CA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337976-A156-4002-8025-504CCBA4FC4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12CFA6-A306-4A0C-AA02-B06CD0594CE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55071B-7833-4B8A-9F71-DA1B2D88E36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C0CB83-0F27-4113-A1D5-5BBA6BB108A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1E0119-7C68-48D9-8B48-F1F84144F90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E391DF8-8F15-4F35-979B-99D05C9DB86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879085-158B-400C-B6AF-89BCEA47C6F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1014873-3EF8-4582-89B3-B1FD8E8C3740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DFE6F99-92AB-4901-B48E-7DDE599E700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2E5B143-0BD8-4629-9752-9930A1C57B1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9AFC55-8533-481A-85FC-E901522183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A23B40-3177-4B4F-8A4D-45417DFE8CA0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66005BA-50FA-4672-AB29-9DBE0C6734E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349D927-5F02-4AFA-B67A-4648FBC0E07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AF824CF-ECC1-4304-9B55-A1F41D5E8CA9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5732D5C-294C-40C7-A1EF-5CBCB04B480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DAC21C8-AEAF-4CB5-AD72-A50BC21054F3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79027B7-0822-4DC3-84B4-68A08C7299E3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BEC6849-DAB4-4210-A9E8-6F5182F20FCC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1EBAC73-E139-446E-8DDA-76EBCDC77091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B562EE1-129F-4ED7-BCD9-87A0D0E3E8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896130-3E7B-4CED-96B6-FB570BD1CA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EC9FAC-7FDC-487F-B2E2-D1ACF708FB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223836-9C14-4C12-BE36-D83E735AD9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D8707B-C21A-4C71-BB20-2A7D0DA33A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E500257-061C-47EB-9A33-4BB1C2986A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4A0697-6442-40E3-A2EB-9565A4AB3A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E31B7E-A02F-429A-8CEF-9FA9F4F90D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FA22140-75AF-4042-A6E8-134D300CB6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A537418-8B54-4384-AE17-343CA8B63C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5F153E-B494-48BD-B5A0-E0643A2EA5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A37BD80-CB51-48A7-8249-D37340B4F4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385835-8AA4-4A22-BE08-F0B501BBFA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5B115E4-C949-4DB7-91F6-7CCC4D3F3A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7C5090C-E51B-4118-9958-D7C47BE1D3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0124EE9-419C-4C2C-87E4-5E5D1C0F16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BC177B8-B2EC-4157-BB3F-FEFC9BED3B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731C7A1-4BA7-45D4-98CA-BA26C8D6FC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5ECD994-7FCE-46E8-87C1-03E86E39B0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7D61B1D-7552-4768-B16D-09E72C8AC1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E255B34-E597-4696-96D7-5CF83A0900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D31CBBE-4B73-41D1-B1BA-9176E09DE9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B64A4B-4E3A-45CA-9B6E-CA6F475529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253FAC-FC43-4856-8A41-3DF039958C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B535F54-DC85-4771-A734-6760F22874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16BA74-9284-4660-9B9B-73397A6EDB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BDC83CC-5B35-4D7D-B0A5-4674411BEC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A64B54F-01FC-484C-8D95-A4BCFD8046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E9FB831-E690-40A8-888F-4CF8439DCB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D2D2B12-AA09-4F8E-829E-9413E9AFC8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3E8DF0B-733B-40F6-9426-AC4A7D65B6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E558C2F-7D45-4692-9114-7F09387E8B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07A4AE1-CE08-4280-8192-859E121725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F4BA188-324E-4AA3-ACBD-192420675F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7ED98F-E3B6-42ED-AB27-DC2462A7F4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A12580D-881C-42C6-AB26-7847D595FC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A2ECC71-7762-4492-AA92-352D587F60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FBABA5A-F84E-4713-8BCF-DBDEBDF528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B2F49E9-DAB1-42C2-9FD9-254038F5EC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1E8A7F9-3284-4343-8064-98B9F7AB42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02E142-ED19-4115-8D80-4719A6341A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4093E4A-A89D-462F-BDB9-81692A26A400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27E4264-1733-4268-B667-97C876EF2A0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E84E44E-130D-4C4F-B3C4-4410B4B94F5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07A1C66-7E15-4369-B1F8-8AAC45803059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90E6E92-3E3D-41FF-95F9-78C965923D89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C17788C-69F9-4F26-BBCD-2E86B4C3DC3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84B33C1F-744D-4737-9444-24E7B7D2FDC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6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Infrastructure resources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often requires safe testing and rollout environments, including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Non-production environments that resemble production (staging, pre-prod)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Sandbox environments for testing patches, configuration changes, and failover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Extra cloud capacity for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Blue/green deployments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Rolling updates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DR testing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Parallel runs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Infrastructure resources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Mitigation: “Implement real-time database replication across regions”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Required infrastructure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Additional DB nodes in second region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Replication network setup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Load balancer configuration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Without infrastructure planning, mitigation may raise new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untested failover, performance degradation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Timelines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Timelines transform mitigation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From “we should do this”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Into “we will do this by X, and we will measure progress along the way”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Risk-based timelines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 all risks are equal.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Timeline design must consider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Inherent risk level (likelihood × impact)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Exposure duration – how long the organization has been exposed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velocity – how fast incidents could materialize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Compensating controls – can we “buy time” safely?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Critical, high-velocity risks require days, not months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Timelines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Regulatory alignment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Certain timelines are effectively non-negotiable due to law or regulation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Patching deadlines for critical vulnerabilities in regulated industries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Time-bound remediation of audit findings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Contractual remediation SLAs with clients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plans must explicitly reference these obligations and prioritize accordingly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Remediate high CVSS vulnerabilities within 30 days, critical within 7 days”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Address audit-identified high-severity control deficiencies within 90 days”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Timelines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Explicit milestones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Rather than a single end-date, mature plans define intermediate milestones, such 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 complete by Week 2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Test environment implemented by Week 4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Pilot deployment completed by Week 6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Full production rollout by Week 8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Verification and closure by Week 10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Milestones allow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Progress tracking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Early detection of delays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Management visibility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is where risk mitigation intersects with project management discipline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Define what “done” means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Whether risk has actually been reduced, not just “activities performed”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Good success criteria are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Specific: tied to a defined metric or state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Measurable: quantifiable with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Auditable: evidence can be produced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Risk-linked: clearly reduce likelihood/impact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 1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Reduce critical vulnerability count by 80% within 60 days”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Metric</a:t>
            </a:r>
            <a:r>
              <a:rPr b="0" lang="en-CA" sz="1400" spc="-1" strike="noStrike">
                <a:latin typeface="Nirmala UI Semilight"/>
              </a:rPr>
              <a:t>: # of critical vulnerabilities from scanner X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Baseline</a:t>
            </a:r>
            <a:r>
              <a:rPr b="0" lang="en-CA" sz="1400" spc="-1" strike="noStrike">
                <a:latin typeface="Nirmala UI Semilight"/>
              </a:rPr>
              <a:t>: 500 critical vulns today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Target</a:t>
            </a:r>
            <a:r>
              <a:rPr b="0" lang="en-CA" sz="1400" spc="-1" strike="noStrike">
                <a:latin typeface="Nirmala UI Semilight"/>
              </a:rPr>
              <a:t>: 100 or fewer in 60 days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Risk Link</a:t>
            </a:r>
            <a:r>
              <a:rPr b="0" lang="en-CA" sz="1400" spc="-1" strike="noStrike">
                <a:latin typeface="Nirmala UI Semilight"/>
              </a:rPr>
              <a:t>: Direct reduction of attack surface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Auditability</a:t>
            </a:r>
            <a:r>
              <a:rPr b="0" lang="en-CA" sz="1400" spc="-1" strike="noStrike">
                <a:latin typeface="Nirmala UI Semilight"/>
              </a:rPr>
              <a:t>: Before/after scan reports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 2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Achieve 100% MFA enforcement on privileged accounts.”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Metric</a:t>
            </a:r>
            <a:r>
              <a:rPr b="0" lang="en-CA" sz="1400" spc="-1" strike="noStrike">
                <a:latin typeface="Nirmala UI Semilight"/>
              </a:rPr>
              <a:t>: % of privileged identities requiring MFA.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Scope</a:t>
            </a:r>
            <a:r>
              <a:rPr b="0" lang="en-CA" sz="1400" spc="-1" strike="noStrike">
                <a:latin typeface="Nirmala UI Semilight"/>
              </a:rPr>
              <a:t>: Admin accounts, root users, domain admins, cloud privileged roles.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Target</a:t>
            </a:r>
            <a:r>
              <a:rPr b="0" lang="en-CA" sz="1400" spc="-1" strike="noStrike">
                <a:latin typeface="Nirmala UI Semilight"/>
              </a:rPr>
              <a:t>: 100%. No exceptions unless formally approved and documented.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Risk Link</a:t>
            </a:r>
            <a:r>
              <a:rPr b="0" lang="en-CA" sz="1400" spc="-1" strike="noStrike">
                <a:latin typeface="Nirmala UI Semilight"/>
              </a:rPr>
              <a:t>: Reduces credential-based compromise risk.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Auditability</a:t>
            </a:r>
            <a:r>
              <a:rPr b="0" lang="en-CA" sz="1400" spc="-1" strike="noStrike">
                <a:latin typeface="Nirmala UI Semilight"/>
              </a:rPr>
              <a:t>: Identity provider logs, configuration evidence.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 3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Reduce MTTR from 4 hours → 1 hour”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Metric</a:t>
            </a:r>
            <a:r>
              <a:rPr b="0" lang="en-CA" sz="1400" spc="-1" strike="noStrike">
                <a:latin typeface="Nirmala UI Semilight"/>
              </a:rPr>
              <a:t>: Mean Time to Recover (MTTR) for SEV-1 incidents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Baseline</a:t>
            </a:r>
            <a:r>
              <a:rPr b="0" lang="en-CA" sz="1400" spc="-1" strike="noStrike">
                <a:latin typeface="Nirmala UI Semilight"/>
              </a:rPr>
              <a:t>: 4 hours average over last quarter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Target</a:t>
            </a:r>
            <a:r>
              <a:rPr b="0" lang="en-CA" sz="1400" spc="-1" strike="noStrike">
                <a:latin typeface="Nirmala UI Semilight"/>
              </a:rPr>
              <a:t>: 1 hour in next quarter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components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Automation (SOAR, scripts)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Better on-call coverage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Improved diagnostics and runbooks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Risk Link</a:t>
            </a:r>
            <a:r>
              <a:rPr b="0" lang="en-CA" sz="1400" spc="-1" strike="noStrike">
                <a:latin typeface="Nirmala UI Semilight"/>
              </a:rPr>
              <a:t>: Limits impact duration and financial loss.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Auditability</a:t>
            </a:r>
            <a:r>
              <a:rPr b="0" lang="en-CA" sz="1400" spc="-1" strike="noStrike">
                <a:latin typeface="Nirmala UI Semilight"/>
              </a:rPr>
              <a:t>: Incident logs &amp; metric dashboards.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 4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Zero backup integrity failures for 90 days”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Metric</a:t>
            </a:r>
            <a:r>
              <a:rPr b="0" lang="en-CA" sz="1400" spc="-1" strike="noStrike">
                <a:latin typeface="Nirmala UI Semilight"/>
              </a:rPr>
              <a:t>: # of failed restore tests or corrupt backups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Baseline</a:t>
            </a:r>
            <a:r>
              <a:rPr b="0" lang="en-CA" sz="1400" spc="-1" strike="noStrike">
                <a:latin typeface="Nirmala UI Semilight"/>
              </a:rPr>
              <a:t>: e.g., 5 integrity failures in past 90 days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Target</a:t>
            </a:r>
            <a:r>
              <a:rPr b="0" lang="en-CA" sz="1400" spc="-1" strike="noStrike">
                <a:latin typeface="Nirmala UI Semilight"/>
              </a:rPr>
              <a:t>: 0 failures in the next 90 days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components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Better backup procedures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Verification scripts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Storage configuration fixes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Risk Link:</a:t>
            </a:r>
            <a:r>
              <a:rPr b="0" lang="en-CA" sz="1400" spc="-1" strike="noStrike">
                <a:latin typeface="Nirmala UI Semilight"/>
              </a:rPr>
              <a:t> Reduces data loss and recovery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Auditability</a:t>
            </a:r>
            <a:r>
              <a:rPr b="0" lang="en-CA" sz="1400" spc="-1" strike="noStrike">
                <a:latin typeface="Nirmala UI Semilight"/>
              </a:rPr>
              <a:t>: Backup reports and restore test logs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Success Criteria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Why success criteria matter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Without solid success criteria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Mitigation degenerates into “activity theater”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doesn’t actually change even though teams are busy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Leadership can’t tell if investments are reducing exposure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 clear criteria, risk and leadership can evaluate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Was the risk meaningfully reduced?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Did we hit deadlines?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 we accept residual risk or plan further mitigation?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Responsible Parties (RACI)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If everyone is responsible, no one is responsible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Clear ownership is critical under pressure and for sustained follow-through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RACI model in mitigation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Responsible (R) – Does the work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Accountable (A) – Ultimately answerable; approves completion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Consulted (C) – Provides expertise, must be engaged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Informed (I) – Kept updated; doesn’t influence day-to-day actions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Responsible Parties (RACI)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Responsible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Ops engineer implementing failover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engineer deploying new EDR rules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 engineer reconfiguring IAM or network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Accountable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Product or system owner (e.g., Head of Payments Platform)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Ultimately “owns” the risk and signs off that mitigation is complete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Consulted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team (control design and validation)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and GRC (alignment with risk appetite and frameworks)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Legal and compliance (for regulatory considerations)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Senior leadership (for major risk items)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Internal audit (for future assurance work)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Board-level committees (for strategic risks)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Responsible Parties (RACI)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Example: RACI for a Critical Vulnerability Mitigation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Risk: Critical remote code execution vulnerability in externally exposed web app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 – Responsible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 dev team (apply fix)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DevOps team (deploy patch)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– Accountable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Application owner (business owner of that service)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 – Consulted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engineering (validate patch effectiveness)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Architecture team (ensure patch aligns with standards)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 – Informed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CISO, CIO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committee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High-Quality Mitigation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Risk: Elevated credential theft risk due to lack of MFA on privileged accounts.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Strategy: Mitigate via enforcing MFA and reducing unnecessary privileged accounts.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Resources: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Technical: IAM engineer, security engineer, directory services specialist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Financial: Budget for MFA token licensing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Infrastructure: Directory sync testing environment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Timeline: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 &amp; pilot: 2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Rollout to admins: 4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Rollout to service accounts where possible: 6 weeks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Success Criteria: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100% of human privileged accounts protected by MFA within 6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0 unprotected privileged logins detected in SIEM over 30-day verification period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RACI: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R: IAM engineer &amp; security engineer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A: Head of Infrastructure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C: CISO, Security Architect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I: CIO, Internal Audit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High-Quality Mitigation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Risk: Elevated credential theft risk due to lack of MFA on privileged accounts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Strategy: Mitigate via enforcing MFA and reducing unnecessary privileged accounts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Resources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Technical: IAM engineer, security engineer, directory services specialist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Financial: Budget for MFA token licensing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Infrastructure: Directory sync testing environment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Timeline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 &amp; pilot: 2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Rollout to admins: 4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Rollout to service accounts where possible: 6 weeks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High-Quality Mitigation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Success Criteria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100% of human privileged accounts protected by MFA within 6 weeks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0 unprotected privileged logins detected in SIEM over 30-day verification period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RACI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R: IAM engineer &amp; security engineer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A: Head of Infrastructure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C: CISO, Security Architect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I: CIO, Internal Audit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Fallback / Contingency Plans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Mitigation plans are designed to reduce risk by addressing root causes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in real-world systems, especially complex, distributed, and tightly coupled ones, mitigation may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Take longer than expected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Only partially succeed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 blocked by external constraints (vendors, regulations, dependencies)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Introduce new or unforeseen side effects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and contingency plans provide the safety net when mitigation is insufficient or too slow.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Core components of resilience engineering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They ensuring that critical services continue to operate, perhaps in degraded form, even when normal controls or mitigation paths are compromised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Fallback / Contingency Plans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Operational workarounds and alternate pathways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plans are tactical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Short to medium term responses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Allow the organization to maintain some level of service despite failures in primary systems or processes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Assumes that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primary path is temporarily unavailable or unreliable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Full root-cause resolution will take time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organization must continue operating in the meantime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Fallbacks are deliberately designed into architectures and processes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Fallback / Contingency Plans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Failover to backup systems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Failover mechanisms reroute workloads from a failing primary system to a secondary one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Database failover from primary region to a hot standby in another region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Switching from primary message queue cluster to a backup cluster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Moving traffic from one data center to a mirrored facility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 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consistency: Is the backup RPO acceptable (e.g., 5 minutes of data loss)?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Performance: Can the backup handle full production load?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Automation: Is failover automatic (health checks, DNS failover) or manual (runbook-driven)?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Failover is often a planned fallback, tested through BC/DR exercises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Response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is an overview on developing a high maturity risk response plan</a:t>
            </a:r>
            <a:endParaRPr b="0" lang="en-CA" sz="20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435080" y="1424520"/>
            <a:ext cx="3846240" cy="3846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Fallback / Contingency Plans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Switch from automated to manual processing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automated systems fail or become unreliable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Manual processes can serve as temporary bridges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Manual approval of high-value transactions when rule engines or fraud systems are offline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 service agents manually entering orders when front-end portals fail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Operations teams manually running batch jobs that normally run via scheduler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Risks and constraints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Human capacity limits (cannot scale indefinitely)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Higher error rates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Extended processing times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planning must define how long manual mode is sustainable and what throughput is realistic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Fallback / Contingency Plans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Reroute traffic to alternate regions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 cloud and distributed systems, fallback often involves redirecting traffic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Routing users in Region A to Region B during an outage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global load balancers to steer traffic away from failing zones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Redirecting authentication to a secondary identity cluster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Challenges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residency/privacy constraints (e.g., cross-border data flow)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Latency increases affecting user experience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Capacity planning in alternate regions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here is often tightly coupled with multi-region architecture and BC/DR strategies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Contingency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Fallback plans are more operational and tactical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Contingency plans are strategic, high-level plans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dealing with severe, persistent, or systemic failures when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Primary and backup options are compromised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External dependencies fail dramatically (e.g., vendor outage, cloud provider failure)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Safety, legal, or regulatory concerns override normal operations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Contingency plans often involve major shifts in how or where operations are conducted</a:t>
            </a: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Contingency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Activate alternative suppliers or vendors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a critical third-party becomes unavailable or unreliable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Contingency may involve shifting to alternatives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Switching payment processor due to an extended outage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Moving from a compromised cloud security provider to another vendor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Activating a backup logistics company in a supply chain disruptio.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Prerequisites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Pre-negotiated contracts or frameworks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Tested integration path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assessments of alternative providers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ties directly into third-party risk management and vendor resilience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Contingency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Transition operations to a disaster recovery (DR) site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primary environments are severely compromised, contingency may involve full DR activation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Moving core banking systems to a DR data center after a catastrophic event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Running all workloads from an alternate region for an extended period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Operating in DR mode after a ransomware event while restoring primary systems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issues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DR environments must be kept in sync (data, config, security posture)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Staff must be trained to operate from DR sites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Operating for extended periods in DR may incur substantial costs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is where BC/DR and contingency strategy fully overlap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Contingency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Switch authentication to offline mode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 identity crises (e.g., IdP outage, SSO failures, compromised SSO integration) may require some sort of contingency plan for authentication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Temporarily allow cached or local authentication with strict constraints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one-time codes or alternate identity verification channels (e.g., helpdesk-initiated)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Limit access to only those who can authenticate via a secondary method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trade-off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risk increases (less robust authentication)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 risk decreases (users can log in)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Contingency decisions here must be risk-informed and time-bound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Contingency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Execute emergency “Stop” procedures for unsafe conditions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Sometimes, the safest action is to halt operations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Stopping trading due to severe pricing or risk system malfunction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Pausing critical industrial processes in energy or manufacturing when safety systems are degraded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Halting high-value or high-risk transaction types (e.g., international wires) until controls are restored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is akin to a “kill switch” and must be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Pre-authorized at the right level of leadership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Clearly documented and rehearsed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Supported by clear criteria and communication plans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 many regulated or safety-critical environments, failing to stop unsafe operations is more serious than temporary downtime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Triggers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Mark when fallbacks and contingencies activate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Fallbacks and contingencies must not depend on arbitrary judgment alone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Triggering conditions should be predefined, risk-based, and operationally clear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Many incidents start with attempts at standard mitigation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Fallbacks/contingencies kick in when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Mitigation is taking longer than RTO permits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There is no clear ETA for resolution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Complex root-cause analysis is ongoing and cannot be rushed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Mitigation for an authentication bug is estimated at 6 hours; RTO is 1 hour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fallback (reduced functionality or alternate auth), while mitigation continues in parallel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Triggers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KRIs indicate escalating instability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 can act as early-warning triggers for fallback/contingency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Rising error rates in a core service beyond dynamic thresholds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Increasing “near misses” in transaction processing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Accelerating capacity saturation and queuing delays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Payment failure rate &gt; 5% and rising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fallback: temporarily route payment traffic to alternate payment provider or degrade non-critical functions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Triggers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RTO/RPO thresholds are at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the time since incident onset approaches RTO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Potential data loss is approaching RPO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and contingency must activate to avoid breach of resilience commitments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RTO = 2 hours for core banking services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After 90 minutes of failed mitigation, risk team triggers contingency DR site activation or reduced functionality mode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Here, timeliness is non-negotiable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Mitigation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Mitigation planning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an organization turns abstract risk analysis into concrete, executed change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assessment describes what could go wrong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response chooses how to treat it (avoid/mitigate/transfer/accept)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mitigation plan answers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Exactly what will we do, by when, with which resources, and how will we know we’ve succeeded?”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mature environments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plans are tightly integrated with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registers,  GRC workflows, project management, and operational metrics (KPIs/KRIs)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Poorly defined mitigation is one of the most common failure modes in risk program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Risks get “accepted by default” because mitigation is vague, under-resourced, or untracked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Triggers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Customer-facing SLAs are compromised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SLAs (latency, uptime, transaction success) often define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Contractual obligations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penalties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Reputational risk thresholds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Triggered when live metrics show SLA breaches or imminent breaches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Latency for core API &gt; 2s for more than 10 minutes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Uptime &lt; 99.9% for the current period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Fallback might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Disable secondary features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Increase rate-limiting on non-critical clients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traffic rerouting to reduce load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Safety nets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High-resilience organizations treat fallback and contingency planning as dynamic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Plans are updated after major incidents and Post-Incident Reviews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New attack vectors or failure modes result in new fallback/contingency patterns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Automation increasingly orchestrates fallback activation (e.g., automatic failover, circuit breakers, traffic shifting)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Exercises include forced activation of fallback/contingency to validate feasibility and human readiness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Continuity and Disaster Recovery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Business continuity and disaster recovery (BC/DR)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critical services and business functions can withstand, adapt to, and recover from disruptive events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Including technical failures, cyberattacks, third-party outages, physical incidents, or large-scale crise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Business Continuity (BC): Keeps business processes running, even if in degraded mode.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Disaster Recovery (DR): Restores technology systems to a trusted, operational state.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BC focuses on what the business must be able to do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DR focuses on what the technology must be able to provide to support BR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Adaptive Systems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Self-monitoring: continuous telemetry and anomaly detection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continuously emit and analyze telemetry such 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Latency, error rates, queue depth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Authentication patterns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Resource usage, saturation metrics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Configuration and policy drift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Self-monitoring means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Metrics and logs are first-class citizens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Anomaly detection (statistical and ML-based) is built-in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Signals are correlated across services and layers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Adaptive Systems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Self-healing: automated remediation routines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Self-healing means automated correction of certain classes of faults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Restarting crashed processes or containers.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Redeploying from a golden image when configuration drift is detected.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Replacing unhealthy nodes automatically.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Revoking tokens or disabling accounts detected as compromised.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Self-healing reduces MTTR without waiting for human intervention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Adaptive Systems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Self-adjusting: auto-scaling, rebalancing, failover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Self-adjusting systems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Scale horizontally under load (add more instances/pods)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Rebalance traffic to healthy nodes or regions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Shed non-critical load when under stress (graceful degradation)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Adjust concurrency limits and rate limits dynamically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Auto-scaling groups in cloud environments that increase capacity in response to CPU or response-time signals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Service meshes that reroute traffic around failing instances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behaviors reduce the likelihood that a surge or partial failure escalates into a full outage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Adaptive Systems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Machine-assisted reasoning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AI/ML-assisted threat classification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Adaptive systems leverage AI/ML 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Classify alerts based on historical data and context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Score risk levels for events or entities (e.g., user risk scores)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subtle patterns of attack (low-and-slow or multi-stage threats)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Suggest likely root causes and recommended actions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capabilities augment human teams, particularly during high-volume or complex events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Organizational Adaptation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529920" y="111348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Cross-functional collaboration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Adaptive organizations break silos between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Operations / SRE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Development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and GRC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Legal and Compliance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 owners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Response involves multi-disciplinary teams working from a shared situational picture, not separated by rigid boundaries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Organizational Adaptation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Rapid, evidence-based decision-making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Decisions are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Data-informed (based on KPIs, KRIs, telemetry, threat intel)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Time-bounded (decisions made in minutes, not days)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Guided by pre-agreed frameworks (risk appetite, playbook criteria)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Adaptive organizations invest in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Clear decision rights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Predefined thresholds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Real-time dashboards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Organizational Adaptation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Flattened communication channels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During high-severity events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Hierarchical communication slows response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Adaptive organizations empower direct, lateral communication across teams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may involve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Dedicated incident channels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Real-time incident “war rooms”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Clear but lightweight approval chains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Mitigation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robust mitigation plan has four pillars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Resources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Timelines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Success criteria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Clear ownership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Organizational Adaptation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Dynamic allocation of staff and expertise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Adaptive response requires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Quickly pulling in experts from across the org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Reprioritizing non-critical work to free key people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on-call rotations and swarm models effectively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Organizations may maintain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Incident commander rosters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Domain expert lists (e.g., IAM, payments, data)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Surge capacity plans for major incidents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Organizational Adaptation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Continuous learning from incidents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Every incident (and near miss) becomes input into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Updated playbooks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Better KRIs and KPIs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Architecture improvements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Training and simulations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Move from repeating the same failures to building resilience through learning 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Examples of Adaptive Response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Auto-isolation of compromised endpoints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Endpoint detection and response (EDR) tool detects suspicious behavior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ransomware-like encryption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Automatically isolates the endpoint from the network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Triggers SOAR workflows: ticket creation, alerting, forensic snapshot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impact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Limits lateral movement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Containment is immediate, reducing blast radius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Examples of Adaptive Response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Automated throttling of suspicious network activity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Anomaly detection identifies spikes in traffic from certain IPs or geos, or unusual query patterns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 automatically throttles or blocks traffic according to predefined policies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Security and Ops teams are alerted to validate and tune behavior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impact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Reduces DDoS or data-exfiltration impact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Protects critical services while investigation proceeds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Examples of Adaptive Response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Continuous reprioritization of risk remediation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Based on real-time KRIs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dashboards highlight rising exposures (e.g., vulnerability clusters, failed controls, near misses)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teams continuously adjust remediation queues and priorities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Automated workflows reassign tasks, adjust due dates, and notify owners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impact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mitigation efforts target the most critical and time-sensitive risks, not just what is “on the plan”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Examples of Adaptive Response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Continuous Reprioritization of Risk Remediation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Based on real-time KRIs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dashboards highlight rising exposures (e.g., vulnerability clusters, failed controls, near misses).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teams continuously adjust remediation queues and priorities.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Automated workflows reassign tasks, adjust due dates, and notify owners.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impact: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mitigation efforts target the most critical and time-sensitive risks, not just what is “on the plan.”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974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Examples of Adaptive Response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599760" y="11311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Continuous Reprioritization of Risk Remediation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Based on real-time KRIs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dashboards highlight rising exposures (e.g., vulnerability clusters, failed controls, near misses).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teams continuously adjust remediation queues and priorities.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Automated workflows reassign tasks, adjust due dates, and notify owners.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impact: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mitigation efforts target the most critical and time-sensitive risks, not just what is “on the plan.”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3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Mitigation without adequate resources is performative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exists only on paper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Resource planning ensures the organization has the resources to implement the plan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Technical resources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are the people who actually change things in systems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Engineers / Developers:  apply code changes, refactor applications, improve error handling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Platform / Cloud Engineers: adjust infrastructure, implement auto-scaling, reconfigure IAM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Analysts / Engineers: implement new controls, tuning SIEM/SOAR rules, deploy EDR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Architects: redesign critical parts of the system (e.g., remove single points of failure, break monoliths, segment networks)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Technical resources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Mitigation: “Reduce lateral movement risk in internal network”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Technical Resources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Network engineer to implement segmentation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engineer to tune microsegmentation policy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 to define zero-trust design patterns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Financial resources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often requires spend, including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New tools (e.g., CSPM platform, PAM solution, backup system)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Additional cloud capacity or redundancy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External consultants or penetration testers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Training programs for staff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teams must coordinate with Finance and leadership to secure budget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Expenditures often justifying it with evidence for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Risk-reduction value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Cost of inaction vs. cost of mitigation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Regulatory/penalty avoidance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Resource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Human resources: owners and SMEs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needs named people, not just roles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Owner: accountable for risk closure and residual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Mitigation Owner / Project Lead: coordinates the actual remediation activities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Subject Matter Experts (SMEs): cryptography, identity, DB, cloud, etc.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High-maturity organizations track workload to ensure people tasked with mitigation actually have capacity, not just theoretical assignment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180722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2025-11-30T18:03:58Z</cp:lastPrinted>
  <dcterms:modified xsi:type="dcterms:W3CDTF">2025-12-18T15:20:29Z</dcterms:modified>
  <cp:revision>9359</cp:revision>
  <dc:subject>Risk Bootcamp</dc:subject>
  <dc:title>6. Risk Response Planning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